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8" r:id="rId8"/>
    <p:sldId id="269" r:id="rId9"/>
    <p:sldId id="272" r:id="rId10"/>
    <p:sldId id="270" r:id="rId11"/>
    <p:sldId id="271" r:id="rId12"/>
    <p:sldId id="263" r:id="rId13"/>
    <p:sldId id="264" r:id="rId14"/>
    <p:sldId id="266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33A0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9513" autoAdjust="0"/>
    <p:restoredTop sz="94660"/>
  </p:normalViewPr>
  <p:slideViewPr>
    <p:cSldViewPr>
      <p:cViewPr>
        <p:scale>
          <a:sx n="66" d="100"/>
          <a:sy n="66" d="100"/>
        </p:scale>
        <p:origin x="350" y="6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945E-35F3-4013-97B7-14B779ADA07C}" type="datetimeFigureOut">
              <a:rPr lang="en-CA" smtClean="0"/>
              <a:pPr/>
              <a:t>12/07/2012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3F5C-0735-4336-A50C-EBFDFD548A0C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945E-35F3-4013-97B7-14B779ADA07C}" type="datetimeFigureOut">
              <a:rPr lang="en-CA" smtClean="0"/>
              <a:pPr/>
              <a:t>12/07/2012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3F5C-0735-4336-A50C-EBFDFD548A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945E-35F3-4013-97B7-14B779ADA07C}" type="datetimeFigureOut">
              <a:rPr lang="en-CA" smtClean="0"/>
              <a:pPr/>
              <a:t>12/07/2012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3F5C-0735-4336-A50C-EBFDFD548A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945E-35F3-4013-97B7-14B779ADA07C}" type="datetimeFigureOut">
              <a:rPr lang="en-CA" smtClean="0"/>
              <a:pPr/>
              <a:t>12/07/2012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3F5C-0735-4336-A50C-EBFDFD548A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945E-35F3-4013-97B7-14B779ADA07C}" type="datetimeFigureOut">
              <a:rPr lang="en-CA" smtClean="0"/>
              <a:pPr/>
              <a:t>12/07/2012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9013F5C-0735-4336-A50C-EBFDFD548A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945E-35F3-4013-97B7-14B779ADA07C}" type="datetimeFigureOut">
              <a:rPr lang="en-CA" smtClean="0"/>
              <a:pPr/>
              <a:t>12/07/2012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3F5C-0735-4336-A50C-EBFDFD548A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945E-35F3-4013-97B7-14B779ADA07C}" type="datetimeFigureOut">
              <a:rPr lang="en-CA" smtClean="0"/>
              <a:pPr/>
              <a:t>12/07/2012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3F5C-0735-4336-A50C-EBFDFD548A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945E-35F3-4013-97B7-14B779ADA07C}" type="datetimeFigureOut">
              <a:rPr lang="en-CA" smtClean="0"/>
              <a:pPr/>
              <a:t>12/07/2012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3F5C-0735-4336-A50C-EBFDFD548A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945E-35F3-4013-97B7-14B779ADA07C}" type="datetimeFigureOut">
              <a:rPr lang="en-CA" smtClean="0"/>
              <a:pPr/>
              <a:t>12/07/2012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3F5C-0735-4336-A50C-EBFDFD548A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945E-35F3-4013-97B7-14B779ADA07C}" type="datetimeFigureOut">
              <a:rPr lang="en-CA" smtClean="0"/>
              <a:pPr/>
              <a:t>12/07/2012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3F5C-0735-4336-A50C-EBFDFD548A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945E-35F3-4013-97B7-14B779ADA07C}" type="datetimeFigureOut">
              <a:rPr lang="en-CA" smtClean="0"/>
              <a:pPr/>
              <a:t>12/07/2012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13F5C-0735-4336-A50C-EBFDFD548A0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945E-35F3-4013-97B7-14B779ADA07C}" type="datetimeFigureOut">
              <a:rPr lang="en-CA" smtClean="0"/>
              <a:pPr/>
              <a:t>12/07/2012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9013F5C-0735-4336-A50C-EBFDFD548A0C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3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ntfor.com/arthistory/c20th/cubism.htm" TargetMode="External"/><Relationship Id="rId2" Type="http://schemas.openxmlformats.org/officeDocument/2006/relationships/hyperlink" Target="http://www.danielleaubert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ag.hiof.no/~st/2002-03/team2/drama/bilder/kunstkort/Picasso-Tre%20musikanter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CA" dirty="0" smtClean="0"/>
              <a:t>Using Excel For Art &amp; Music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45024"/>
            <a:ext cx="6400800" cy="1439274"/>
          </a:xfrm>
        </p:spPr>
        <p:txBody>
          <a:bodyPr/>
          <a:lstStyle/>
          <a:p>
            <a:r>
              <a:rPr lang="en-CA" dirty="0" smtClean="0"/>
              <a:t>Groups 7 &amp; 8 </a:t>
            </a:r>
          </a:p>
          <a:p>
            <a:r>
              <a:rPr lang="en-CA" dirty="0" smtClean="0"/>
              <a:t>(Sue, Jen, Julie, </a:t>
            </a:r>
            <a:r>
              <a:rPr lang="en-CA" dirty="0" err="1" smtClean="0"/>
              <a:t>Huguette</a:t>
            </a:r>
            <a:r>
              <a:rPr lang="en-CA" dirty="0" smtClean="0"/>
              <a:t>, Eric, Mark)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Have students make their own cubist pieces of art using </a:t>
            </a:r>
            <a:r>
              <a:rPr lang="en-US" sz="6000" dirty="0">
                <a:solidFill>
                  <a:schemeClr val="bg1"/>
                </a:solidFill>
              </a:rPr>
              <a:t>M</a:t>
            </a:r>
            <a:r>
              <a:rPr lang="en-US" sz="6000" dirty="0" smtClean="0">
                <a:solidFill>
                  <a:schemeClr val="bg1"/>
                </a:solidFill>
              </a:rPr>
              <a:t>icrosoft Excel.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811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Here is an example from our group:</a:t>
            </a:r>
            <a:endParaRPr lang="en-US" dirty="0"/>
          </a:p>
        </p:txBody>
      </p:sp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539750" y="1700212"/>
          <a:ext cx="8294948" cy="4681116"/>
        </p:xfrm>
        <a:graphic>
          <a:graphicData uri="http://schemas.openxmlformats.org/presentationml/2006/ole">
            <p:oleObj spid="_x0000_s25601" name="Worksheet" r:id="rId3" imgW="7372355" imgH="5581687" progId="Excel.Sheet.12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49559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CA" dirty="0" smtClean="0"/>
              <a:t>How-to Video</a:t>
            </a:r>
            <a:endParaRPr lang="en-CA" dirty="0"/>
          </a:p>
        </p:txBody>
      </p:sp>
    </p:spTree>
    <p:controls>
      <p:control spid="2050" name="ShockwaveFlash1" r:id="rId2" imgW="8426520" imgH="44640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CA" dirty="0" smtClean="0"/>
              <a:t>Music Video Using Excel</a:t>
            </a:r>
            <a:endParaRPr lang="en-CA" dirty="0"/>
          </a:p>
        </p:txBody>
      </p:sp>
    </p:spTree>
    <p:controls>
      <p:control spid="3074" name="ShockwaveFlash1" r:id="rId2" imgW="7850160" imgH="432108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CA" smtClean="0"/>
              <a:t>Directed Activity:A1 </a:t>
            </a:r>
            <a:r>
              <a:rPr lang="en-CA" dirty="0" smtClean="0"/>
              <a:t>= green</a:t>
            </a:r>
            <a:r>
              <a:rPr lang="en-CA" smtClean="0"/>
              <a:t>, </a:t>
            </a:r>
            <a:br>
              <a:rPr lang="en-CA" smtClean="0"/>
            </a:br>
            <a:r>
              <a:rPr lang="en-CA" smtClean="0"/>
              <a:t>A2 </a:t>
            </a:r>
            <a:r>
              <a:rPr lang="en-CA" dirty="0" smtClean="0"/>
              <a:t>= blue etc.</a:t>
            </a:r>
            <a:endParaRPr lang="en-CA" dirty="0"/>
          </a:p>
        </p:txBody>
      </p:sp>
      <p:pic>
        <p:nvPicPr>
          <p:cNvPr id="4" name="Content Placeholder 3" descr="gingerbreadhous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842890"/>
            <a:ext cx="7776864" cy="50151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http://www.danielleaubert.com/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3"/>
              </a:rPr>
              <a:t>http://www.huntfor.com/arthistory/c20th/cubism.htm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4"/>
              </a:rPr>
              <a:t>http://www.fag.hiof.no/~st/2002-03/team2/drama/bilder/kunstkort/Picasso-Tre%20musikanter.jpg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CA" dirty="0" smtClean="0"/>
              <a:t>Work done by artist Danielle </a:t>
            </a:r>
            <a:r>
              <a:rPr lang="en-CA" dirty="0" err="1" smtClean="0"/>
              <a:t>Aubert</a:t>
            </a:r>
            <a:endParaRPr lang="en-CA" dirty="0"/>
          </a:p>
        </p:txBody>
      </p:sp>
      <p:pic>
        <p:nvPicPr>
          <p:cNvPr id="4" name="Content Placeholder 3" descr="excelart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889" y="1600200"/>
            <a:ext cx="6474222" cy="470852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excelart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7324" y="0"/>
            <a:ext cx="9171324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excelart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507818" y="-243408"/>
            <a:ext cx="9651818" cy="72801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 descr="excelart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34122"/>
            <a:ext cx="9144000" cy="73529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" name="Content Placeholder 3" descr="excelart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43408"/>
            <a:ext cx="9144000" cy="74713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Why not use Excel to teach about Cubism?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cubism</a:t>
            </a:r>
            <a:endParaRPr lang="en-US" sz="4800" b="1" dirty="0"/>
          </a:p>
          <a:p>
            <a:r>
              <a:rPr lang="en-US" dirty="0"/>
              <a:t>   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bg1"/>
                </a:solidFill>
              </a:rPr>
              <a:t>A </a:t>
            </a:r>
            <a:r>
              <a:rPr lang="en-US" b="1" dirty="0">
                <a:solidFill>
                  <a:schemeClr val="bg1"/>
                </a:solidFill>
              </a:rPr>
              <a:t>style of painting and sculpture developed in the early 20th century, characterized chiefly by an emphasis on formal structure, the reduction of natural forms to their geometrical equivalents, and </a:t>
            </a:r>
            <a:r>
              <a:rPr lang="en-US" b="1" dirty="0" smtClean="0">
                <a:solidFill>
                  <a:schemeClr val="bg1"/>
                </a:solidFill>
              </a:rPr>
              <a:t>the organization</a:t>
            </a:r>
            <a:r>
              <a:rPr lang="en-US" b="1" dirty="0">
                <a:solidFill>
                  <a:schemeClr val="bg1"/>
                </a:solidFill>
              </a:rPr>
              <a:t> of the planes of a represented </a:t>
            </a:r>
            <a:r>
              <a:rPr lang="en-US" b="1" dirty="0" smtClean="0">
                <a:solidFill>
                  <a:schemeClr val="bg1"/>
                </a:solidFill>
              </a:rPr>
              <a:t>object</a:t>
            </a:r>
            <a:r>
              <a:rPr lang="en-US" b="1" dirty="0">
                <a:solidFill>
                  <a:schemeClr val="bg1"/>
                </a:solidFill>
              </a:rPr>
              <a:t> independently of representational requirements. </a:t>
            </a:r>
          </a:p>
          <a:p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831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-1"/>
            <a:ext cx="4929222" cy="681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6815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6215082"/>
            <a:ext cx="86439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http://www.fag.hiof.no/~st/2002-03/team2/drama/bilder/kunstkort/Picasso-Tre%20musikanter.jpg</a:t>
            </a:r>
            <a:endParaRPr lang="en-US" sz="1400" dirty="0"/>
          </a:p>
        </p:txBody>
      </p:sp>
      <p:pic>
        <p:nvPicPr>
          <p:cNvPr id="48130" name="Picture 2" descr="http://www.fag.hiof.no/~st/2002-03/team2/drama/bilder/kunstkort/Picasso-Tre%20musikan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00043"/>
            <a:ext cx="6343650" cy="5800725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285720" y="571480"/>
            <a:ext cx="682559" cy="5214974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en-US" sz="2800" b="1" dirty="0" smtClean="0"/>
              <a:t>By Picasso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463</TotalTime>
  <Words>91</Words>
  <Application>Microsoft Office PowerPoint</Application>
  <PresentationFormat>On-screen Show (4:3)</PresentationFormat>
  <Paragraphs>21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Apex</vt:lpstr>
      <vt:lpstr>Worksheet</vt:lpstr>
      <vt:lpstr>Using Excel For Art &amp; Music</vt:lpstr>
      <vt:lpstr>Work done by artist Danielle Aubert</vt:lpstr>
      <vt:lpstr>Slide 3</vt:lpstr>
      <vt:lpstr>Slide 4</vt:lpstr>
      <vt:lpstr>Slide 5</vt:lpstr>
      <vt:lpstr>Slide 6</vt:lpstr>
      <vt:lpstr>Why not use Excel to teach about Cubism?</vt:lpstr>
      <vt:lpstr>Slide 8</vt:lpstr>
      <vt:lpstr>Slide 9</vt:lpstr>
      <vt:lpstr>Slide 10</vt:lpstr>
      <vt:lpstr>Here is an example from our group:</vt:lpstr>
      <vt:lpstr>How-to Video</vt:lpstr>
      <vt:lpstr>Music Video Using Excel</vt:lpstr>
      <vt:lpstr>Directed Activity:A1 = green,  A2 = blue etc.</vt:lpstr>
      <vt:lpstr>Reference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sugarbutt</dc:creator>
  <cp:lastModifiedBy>Mike</cp:lastModifiedBy>
  <cp:revision>62</cp:revision>
  <dcterms:created xsi:type="dcterms:W3CDTF">2012-07-09T20:51:32Z</dcterms:created>
  <dcterms:modified xsi:type="dcterms:W3CDTF">2012-07-12T17:44:56Z</dcterms:modified>
</cp:coreProperties>
</file>